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6" r:id="rId9"/>
    <p:sldId id="262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mujeres quiénes pueden leer</c:v>
                </c:pt>
                <c:pt idx="1">
                  <c:v>hombres  quiénes puede leer</c:v>
                </c:pt>
                <c:pt idx="2">
                  <c:v>personas quiénes no pueden leer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85</c:v>
                </c:pt>
                <c:pt idx="1">
                  <c:v>92</c:v>
                </c:pt>
                <c:pt idx="2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21D1A11-2278-4E16-A88E-B02EC9EDBD2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9D1980-E62B-4DDE-BE6B-4A2D86DE3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ghtstalkers.org/images/show/284517" TargetMode="External"/><Relationship Id="rId13" Type="http://schemas.openxmlformats.org/officeDocument/2006/relationships/hyperlink" Target="http://en.wikipedia.org/wiki/National_University_of_San_Marcos" TargetMode="External"/><Relationship Id="rId3" Type="http://schemas.openxmlformats.org/officeDocument/2006/relationships/hyperlink" Target="http://web.ebscohost.com/ehost/detail?hid=21&amp;sid=5ebbc2a8-44ce-4b9c-8faf-72774f4d714b@sessionmgr110&amp;vid=3&amp;bdata=JnNpdGU9ZWhvc3QtbGl2ZQ==#db=ulh&amp;AN=17608326" TargetMode="External"/><Relationship Id="rId7" Type="http://schemas.openxmlformats.org/officeDocument/2006/relationships/hyperlink" Target="http://education.stateuniversity.com/pages/1189/Peru-PREPRIMARY-PRIMARY-EDUCATION.html" TargetMode="External"/><Relationship Id="rId12" Type="http://schemas.openxmlformats.org/officeDocument/2006/relationships/hyperlink" Target="http://commons.wikimedia.org/wiki/File:A_Quechua_girl_and_her_Llama.jpg" TargetMode="External"/><Relationship Id="rId2" Type="http://schemas.openxmlformats.org/officeDocument/2006/relationships/hyperlink" Target="http://www.peru-travel-adventures.com/peru-overview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nline.culturegrams.com/world/world_country_sections.php?contid=7&amp;wmn=South_America&amp;cid=125&amp;cn=Peru&amp;sname=Education&amp;snid=21" TargetMode="External"/><Relationship Id="rId11" Type="http://schemas.openxmlformats.org/officeDocument/2006/relationships/hyperlink" Target="http://blogs.gonomad.com/travelreader/2007/02/planeterra-the-g-a-p-adventures-foundation-helping-the-children-of-peru.html" TargetMode="External"/><Relationship Id="rId5" Type="http://schemas.openxmlformats.org/officeDocument/2006/relationships/hyperlink" Target="http://www.midwestaugustinians.org/missionchildreneduc.html" TargetMode="External"/><Relationship Id="rId15" Type="http://schemas.openxmlformats.org/officeDocument/2006/relationships/hyperlink" Target="http://bikefriday.com/node/220" TargetMode="External"/><Relationship Id="rId10" Type="http://schemas.openxmlformats.org/officeDocument/2006/relationships/hyperlink" Target="http://www.companymagazine.org/v224/education.htm" TargetMode="External"/><Relationship Id="rId4" Type="http://schemas.openxmlformats.org/officeDocument/2006/relationships/hyperlink" Target="http://countrystudies.us/peru/49.htm" TargetMode="External"/><Relationship Id="rId9" Type="http://schemas.openxmlformats.org/officeDocument/2006/relationships/hyperlink" Target="http://news.bbc.co.uk/2/hi/in_pictures/7737237.stm" TargetMode="External"/><Relationship Id="rId14" Type="http://schemas.openxmlformats.org/officeDocument/2006/relationships/hyperlink" Target="http://www.concierge.com/cntraveler/contests/?g2_view=core.DownloadItem&amp;g2_itemId=7156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noProof="1" smtClean="0"/>
              <a:t>La educación de Peru</a:t>
            </a:r>
            <a:endParaRPr lang="es-E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Tonya</a:t>
            </a:r>
            <a:r>
              <a:rPr lang="es-ES" dirty="0" smtClean="0"/>
              <a:t> Russell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fin…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noProof="1" smtClean="0"/>
              <a:t>La educación de Peru es muy interesante y aunque hay un plan, las escuelas </a:t>
            </a:r>
            <a:r>
              <a:rPr lang="es-ES" noProof="1" smtClean="0"/>
              <a:t>necesitan </a:t>
            </a:r>
            <a:r>
              <a:rPr lang="es-ES" noProof="1" smtClean="0"/>
              <a:t>la ayuda del gobierno, especialmente en los lugares </a:t>
            </a:r>
            <a:r>
              <a:rPr lang="es-ES" noProof="1" smtClean="0"/>
              <a:t>rurales.</a:t>
            </a:r>
            <a:endParaRPr lang="es-ES" noProof="1" smtClean="0"/>
          </a:p>
          <a:p>
            <a:r>
              <a:rPr lang="es-ES" noProof="1" smtClean="0"/>
              <a:t>Ojala que las escuelas continúen </a:t>
            </a:r>
            <a:r>
              <a:rPr lang="es-ES" noProof="1" smtClean="0"/>
              <a:t>ayudando </a:t>
            </a:r>
            <a:r>
              <a:rPr lang="es-ES" noProof="1" smtClean="0"/>
              <a:t>los </a:t>
            </a:r>
            <a:r>
              <a:rPr lang="es-ES" noProof="1" smtClean="0"/>
              <a:t>estudiantes y que el gobierno ayuda los profesores y los estudiantes con dinero y </a:t>
            </a:r>
            <a:r>
              <a:rPr lang="es-ES" noProof="1" smtClean="0"/>
              <a:t>atención.</a:t>
            </a:r>
            <a:endParaRPr lang="es-ES" noProof="1" smtClean="0"/>
          </a:p>
          <a:p>
            <a:r>
              <a:rPr lang="es-ES" noProof="1" smtClean="0"/>
              <a:t>En el futuro deseo que haya escuelas en </a:t>
            </a:r>
            <a:r>
              <a:rPr lang="es-ES" noProof="1" smtClean="0"/>
              <a:t>todas </a:t>
            </a:r>
            <a:r>
              <a:rPr lang="es-ES" noProof="1" smtClean="0"/>
              <a:t>partes del Peru y que la educación en </a:t>
            </a:r>
            <a:r>
              <a:rPr lang="es-ES" noProof="1" smtClean="0"/>
              <a:t>estas </a:t>
            </a:r>
            <a:r>
              <a:rPr lang="es-ES" noProof="1" smtClean="0"/>
              <a:t>escuelas son </a:t>
            </a:r>
            <a:r>
              <a:rPr lang="es-ES" noProof="1" smtClean="0"/>
              <a:t>magníficas.</a:t>
            </a:r>
            <a:endParaRPr lang="es-ES" noProof="1" smtClean="0"/>
          </a:p>
          <a:p>
            <a:endParaRPr lang="es-ES" noProof="1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bibliografía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  <a:hlinkClick r:id="rId2"/>
              </a:rPr>
              <a:t>http://www.peru-travel-adventures.com/peru-overview.html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3"/>
              </a:rPr>
              <a:t>http://web.ebscohost.com/ehost/detail?hid=21&amp;sid=5ebbc2a8-44ce-4b9c-8faf-72774f4d714b%40sessionmgr110&amp;vid=3&amp;bdata=JnNpdGU9ZWhvc3QtbGl2ZQ%3d%3d#db=ulh&amp;AN=17608326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4"/>
              </a:rPr>
              <a:t>http://countrystudies.us/peru/49.htm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5"/>
              </a:rPr>
              <a:t>http://www.midwestaugustinians.org/missionchildreneduc.html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6"/>
              </a:rPr>
              <a:t>http://online.culturegrams.com/world/world_country_sections.php?contid=7&amp;wmn=South_America&amp;cid=125&amp;cn=Peru&amp;sname=Education&amp;snid=21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7"/>
              </a:rPr>
              <a:t>http://education.stateuniversity.com/pages/1189/Peru-PREPRIMARY-PRIMARY-EDUCATION.html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8"/>
              </a:rPr>
              <a:t>http://www.lightstalkers.org/images/show/284517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9"/>
              </a:rPr>
              <a:t>http://news.bbc.co.uk/2/hi/in_pictures/7737237.stm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0"/>
              </a:rPr>
              <a:t>http://www.companymagazine.org/v224/education.htm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1"/>
              </a:rPr>
              <a:t>http://blogs.gonomad.com/travelreader/2007/02/planeterra-the-g-a-p-adventures-foundation-helping-the-children-of-peru.html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2"/>
              </a:rPr>
              <a:t>http://commons.wikimedia.org/wiki/File:A_Quechua_girl_and_her_Llama.jpg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3"/>
              </a:rPr>
              <a:t>http://en.wikipedia.org/wiki/National_University_of_San_Marcos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4"/>
              </a:rPr>
              <a:t>http://www.concierge.com/cntraveler/contests/?g2_view=core.DownloadItem&amp;g2_itemId=71562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hlinkClick r:id="rId15"/>
              </a:rPr>
              <a:t>http://bikefriday.com/node/220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endParaRPr lang="en-US" dirty="0" smtClean="0">
              <a:solidFill>
                <a:sysClr val="windowText" lastClr="00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¿Quién puede leer?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1600200"/>
          <a:ext cx="4343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noProof="1" smtClean="0"/>
              <a:t>92% de los hombres  pueden leer</a:t>
            </a:r>
          </a:p>
          <a:p>
            <a:r>
              <a:rPr lang="es-ES" noProof="1" smtClean="0"/>
              <a:t> 85%  de las mujeres pueden leer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escuela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noProof="1" smtClean="0"/>
              <a:t>El gobierno manda que todos los chicos asistan la escuela primaria y secundaria</a:t>
            </a:r>
          </a:p>
          <a:p>
            <a:r>
              <a:rPr lang="es-ES" noProof="1" smtClean="0"/>
              <a:t>El ministerio de educación en Lima contrala la educación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81200"/>
            <a:ext cx="3675443" cy="357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</a:t>
            </a:r>
            <a:r>
              <a:rPr lang="es-ES" dirty="0" smtClean="0"/>
              <a:t>detalles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862" y="2605881"/>
            <a:ext cx="3333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noProof="1" smtClean="0"/>
              <a:t>Los estudiantes </a:t>
            </a:r>
            <a:r>
              <a:rPr lang="es-ES" noProof="1" smtClean="0"/>
              <a:t>toman </a:t>
            </a:r>
            <a:r>
              <a:rPr lang="es-ES" noProof="1" smtClean="0"/>
              <a:t>una examen después de cada año</a:t>
            </a:r>
          </a:p>
          <a:p>
            <a:pPr lvl="1"/>
            <a:r>
              <a:rPr lang="es-ES" noProof="1" smtClean="0"/>
              <a:t>Necesitan recibir un 11</a:t>
            </a:r>
            <a:r>
              <a:rPr lang="en-US" noProof="1" smtClean="0"/>
              <a:t>/20</a:t>
            </a:r>
            <a:r>
              <a:rPr lang="es-ES" noProof="1" smtClean="0"/>
              <a:t> para continuar al siguiente grado</a:t>
            </a:r>
          </a:p>
          <a:p>
            <a:r>
              <a:rPr lang="es-ES" noProof="1" smtClean="0"/>
              <a:t>Si </a:t>
            </a:r>
            <a:r>
              <a:rPr lang="es-ES" noProof="1" smtClean="0"/>
              <a:t>le</a:t>
            </a:r>
            <a:r>
              <a:rPr lang="es-ES" noProof="1" smtClean="0"/>
              <a:t> faltan </a:t>
            </a:r>
            <a:r>
              <a:rPr lang="es-ES" noProof="1" smtClean="0"/>
              <a:t>treinta días o más necesita repetir el grado.</a:t>
            </a:r>
          </a:p>
          <a:p>
            <a:r>
              <a:rPr lang="es-ES" noProof="1" smtClean="0"/>
              <a:t>Si no cumplen las clases por quince, hay una clase </a:t>
            </a:r>
            <a:r>
              <a:rPr lang="es-ES" noProof="1" smtClean="0"/>
              <a:t>de la </a:t>
            </a:r>
            <a:r>
              <a:rPr lang="es-ES" noProof="1" smtClean="0"/>
              <a:t>noche qué pueden tomar para ayduarles.</a:t>
            </a:r>
            <a:endParaRPr lang="es-ES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 lugares rurales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noProof="1" smtClean="0"/>
              <a:t>La ubicación de la escuela es importante en los lugares rurales.</a:t>
            </a:r>
          </a:p>
          <a:p>
            <a:r>
              <a:rPr lang="es-ES" noProof="1" smtClean="0"/>
              <a:t>En algunos lugares los niños caminan por dos o tres milas por la </a:t>
            </a:r>
            <a:r>
              <a:rPr lang="es-ES" noProof="1" smtClean="0"/>
              <a:t>escuela.</a:t>
            </a:r>
            <a:endParaRPr lang="es-ES" noProof="1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8300" y="2729788"/>
            <a:ext cx="3521075" cy="226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Idioma?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noProof="1" smtClean="0"/>
              <a:t>Los profesores enseñan en español</a:t>
            </a:r>
          </a:p>
          <a:p>
            <a:r>
              <a:rPr lang="es-ES" noProof="1" smtClean="0"/>
              <a:t>Los niños </a:t>
            </a:r>
            <a:r>
              <a:rPr lang="es-ES" noProof="1" smtClean="0"/>
              <a:t>quienes </a:t>
            </a:r>
            <a:r>
              <a:rPr lang="es-ES" noProof="1" smtClean="0"/>
              <a:t>no </a:t>
            </a:r>
            <a:r>
              <a:rPr lang="es-ES" noProof="1" smtClean="0"/>
              <a:t>pueden </a:t>
            </a:r>
            <a:r>
              <a:rPr lang="es-ES" noProof="1" smtClean="0"/>
              <a:t>hablar en español </a:t>
            </a:r>
            <a:r>
              <a:rPr lang="es-ES" noProof="1" smtClean="0"/>
              <a:t>les </a:t>
            </a:r>
            <a:r>
              <a:rPr lang="es-ES" noProof="1" smtClean="0"/>
              <a:t>preguntan a los otros estudiantes a ayudarles. </a:t>
            </a:r>
          </a:p>
          <a:p>
            <a:r>
              <a:rPr lang="es-ES" noProof="1" smtClean="0"/>
              <a:t>La mayoridad </a:t>
            </a:r>
            <a:r>
              <a:rPr lang="es-ES" noProof="1" smtClean="0"/>
              <a:t>del </a:t>
            </a:r>
            <a:r>
              <a:rPr lang="es-ES" noProof="1" smtClean="0"/>
              <a:t>país habla en español.</a:t>
            </a:r>
          </a:p>
          <a:p>
            <a:endParaRPr lang="es-ES" noProof="1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47800"/>
            <a:ext cx="352425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Las clases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noProof="1" smtClean="0"/>
              <a:t>Hay clases por la mañana y por la noche</a:t>
            </a:r>
          </a:p>
          <a:p>
            <a:r>
              <a:rPr lang="es-ES" noProof="1" smtClean="0"/>
              <a:t>Necesitan asistir seis años en la escuela primaria </a:t>
            </a:r>
          </a:p>
          <a:p>
            <a:r>
              <a:rPr lang="es-ES" noProof="1" smtClean="0"/>
              <a:t>Necesitan asistir cinco años en la escuela secundaria</a:t>
            </a:r>
            <a:endParaRPr lang="es-ES" noProof="1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30183" y="1600200"/>
            <a:ext cx="30173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Que aprenden los estudiantes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noProof="1" smtClean="0"/>
              <a:t>Tienen las mismas clases de nosotros</a:t>
            </a:r>
          </a:p>
          <a:p>
            <a:pPr lvl="1"/>
            <a:r>
              <a:rPr lang="en-US" dirty="0" err="1" smtClean="0"/>
              <a:t>Matemáticas</a:t>
            </a:r>
            <a:endParaRPr lang="en-US" dirty="0" smtClean="0"/>
          </a:p>
          <a:p>
            <a:pPr lvl="1"/>
            <a:r>
              <a:rPr lang="en-US" dirty="0" err="1" smtClean="0"/>
              <a:t>historia</a:t>
            </a:r>
            <a:endParaRPr lang="en-US" dirty="0" smtClean="0"/>
          </a:p>
          <a:p>
            <a:pPr lvl="1"/>
            <a:r>
              <a:rPr lang="en-US" dirty="0" err="1" smtClean="0"/>
              <a:t>Religión</a:t>
            </a:r>
            <a:endParaRPr lang="en-US" dirty="0" smtClean="0"/>
          </a:p>
          <a:p>
            <a:pPr lvl="1"/>
            <a:r>
              <a:rPr lang="en-US" dirty="0" err="1" smtClean="0"/>
              <a:t>ciencia</a:t>
            </a:r>
            <a:endParaRPr lang="en-US" dirty="0" smtClean="0"/>
          </a:p>
          <a:p>
            <a:pPr lvl="1"/>
            <a:r>
              <a:rPr lang="en-US" dirty="0" err="1" smtClean="0"/>
              <a:t>educación</a:t>
            </a:r>
            <a:r>
              <a:rPr lang="en-US" dirty="0" smtClean="0"/>
              <a:t> </a:t>
            </a:r>
            <a:r>
              <a:rPr lang="en-US" dirty="0" err="1" smtClean="0"/>
              <a:t>física</a:t>
            </a:r>
            <a:endParaRPr lang="en-US" dirty="0" smtClean="0"/>
          </a:p>
          <a:p>
            <a:pPr lvl="1"/>
            <a:endParaRPr lang="es-ES" noProof="1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Después de la escuela…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3123519" cy="364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noProof="1" smtClean="0"/>
              <a:t>Cuando los estudiantes cumplen la escuela secundaria pueden asistir una escuela academia y después una universidad.</a:t>
            </a:r>
          </a:p>
          <a:p>
            <a:r>
              <a:rPr lang="es-ES" noProof="1" smtClean="0"/>
              <a:t>Peru tiene 30 universidades .</a:t>
            </a:r>
          </a:p>
          <a:p>
            <a:r>
              <a:rPr lang="es-ES" noProof="1" smtClean="0"/>
              <a:t>San Marcos es la universidad más vieja de América </a:t>
            </a:r>
            <a:r>
              <a:rPr lang="es-ES" noProof="1" smtClean="0"/>
              <a:t>del Sur y está en Peru.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374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La educación de Peru</vt:lpstr>
      <vt:lpstr>¿Quién puede leer?</vt:lpstr>
      <vt:lpstr>La escuela</vt:lpstr>
      <vt:lpstr>Los detalles</vt:lpstr>
      <vt:lpstr>En lugares rurales</vt:lpstr>
      <vt:lpstr>¿Qué Idioma?</vt:lpstr>
      <vt:lpstr>Las clases</vt:lpstr>
      <vt:lpstr>Que aprenden los estudiantes</vt:lpstr>
      <vt:lpstr>Después de la escuela…</vt:lpstr>
      <vt:lpstr>Por fin…</vt:lpstr>
      <vt:lpstr>La 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educación de Peru</dc:title>
  <dc:creator>trussell</dc:creator>
  <cp:lastModifiedBy>trussell</cp:lastModifiedBy>
  <cp:revision>7</cp:revision>
  <dcterms:created xsi:type="dcterms:W3CDTF">2011-01-23T20:23:05Z</dcterms:created>
  <dcterms:modified xsi:type="dcterms:W3CDTF">2011-01-25T16:58:29Z</dcterms:modified>
</cp:coreProperties>
</file>